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0405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97">
          <p15:clr>
            <a:srgbClr val="A4A3A4"/>
          </p15:clr>
        </p15:guide>
        <p15:guide id="2" pos="38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50" d="100"/>
          <a:sy n="150" d="100"/>
        </p:scale>
        <p:origin x="-930" y="-1518"/>
      </p:cViewPr>
      <p:guideLst>
        <p:guide orient="horz" pos="4197"/>
        <p:guide pos="38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43849" y="56950"/>
            <a:ext cx="9891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 </a:t>
            </a:r>
          </a:p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SUSTENTACIÓN DEL ACTO DE RECEPCIÓN PROFESIONAL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13379" y="1653180"/>
            <a:ext cx="2344738" cy="33837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05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LIBERACIÓN DEL PROYECTO DE TITULACIÓN INTEGRAL DEL DEPARTAMENTO ACADEMICO.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05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SOLICITUD DEL CANDIDATO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05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INFORME DEL PROYECTO DE TITULACIÓN INEGRAL EN FORMATO DIGITAL.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05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CONSTANCIA DE NO INCONVENIENCIA DE SERVICIOS ESCOLARES.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062245" y="1174603"/>
            <a:ext cx="1085746" cy="3440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874848" y="919078"/>
            <a:ext cx="4734177" cy="34954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RECURSOS HUMANOS, FINANCIEROS Y MATERIALES.</a:t>
            </a:r>
            <a:endParaRPr lang="es-MX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612631" y="613188"/>
            <a:ext cx="1070806" cy="3440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910876" y="1540476"/>
            <a:ext cx="4733264" cy="41700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ORIENTACIÓN SOBRE LAS OPCIONES DE TITULACIÓN. (División de </a:t>
            </a:r>
            <a:r>
              <a:rPr lang="es-MX" sz="8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Edios</a:t>
            </a: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 Profesionales)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LLENADO DE LA SOLICITUD POR PARTE DEL CANDIDATO Y GESTIONAR LIBERACIÓN DE PROYECTO DE TITULACIÓN. (Candidato)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LIBERACIÓN DEL PROYECTO DE TITULACIÓN (DEPARTAMENTO ACADÉMICO)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RECEPCIÓN DE FORMATO DE LIBERACIÓN DEL PROYECTO PARA TITULACIÓN (Candidato)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ORIENTACIÓN SOBRE LOS REQUISITOS Y DOMENTOS A ENTREGAR. (Servicios Escolares) 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REGISTRO DEL CANDIDATO A TRAVÉS DE LA PLATAFORMA DIGITAL Y ENVIO DE ARCHIVOS (Candidato)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REVISIÓN EN LÍNEA DE LA DOCUMENTACIÓN (Servicios escolares)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AGENDAR CITA PARA RECIBIR Y COTEJAR DOCUMENTOS (</a:t>
            </a:r>
            <a:r>
              <a:rPr lang="es-MX" sz="800" dirty="0">
                <a:ea typeface="Calibri" panose="020F0502020204030204" pitchFamily="34" charset="0"/>
                <a:cs typeface="Times New Roman" panose="02020603050405020304" pitchFamily="18" charset="0"/>
              </a:rPr>
              <a:t>Servicios escolares</a:t>
            </a: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EMISIÓN DE CONSTANCIA DE NO INCONVENIENCIA (Servicios Escolares)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ORIENTACIÓN PARA REALIZAR PAGOS CORRESPONDIENTES (</a:t>
            </a:r>
            <a:r>
              <a:rPr lang="es-MX" sz="800" dirty="0">
                <a:ea typeface="Calibri" panose="020F0502020204030204" pitchFamily="34" charset="0"/>
                <a:cs typeface="Times New Roman" panose="02020603050405020304" pitchFamily="18" charset="0"/>
              </a:rPr>
              <a:t>División de Estudios Profesionales)</a:t>
            </a:r>
            <a:endParaRPr lang="es-MX" sz="8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RECIBE EXPEDIENTE Y AGENDA CITA PARA LLEVAR A CABO EL ACTO DE RECEPCIÓN PROFESIONAL (División de estudios profesionales)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FORMATO DE AVISO DE REALIZACIÓN DEL ACTO DE RECEPCIÓN PROFESIONAL (División de Estudios Profesionales)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FACILITA EL LIBRO DE ACTAS (SERVICIOS ESCOLARES)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REALIZACIÓN DEL ACTO DE RECEPCIÓN </a:t>
            </a:r>
            <a:r>
              <a:rPr lang="es-MX" sz="800" dirty="0">
                <a:ea typeface="Calibri" panose="020F0502020204030204" pitchFamily="34" charset="0"/>
                <a:cs typeface="Times New Roman" panose="02020603050405020304" pitchFamily="18" charset="0"/>
              </a:rPr>
              <a:t>PROFESIONAL (División de estudios </a:t>
            </a: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profesionales y Departamento </a:t>
            </a:r>
            <a:r>
              <a:rPr lang="es-MX" sz="800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cadémico)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ELABORACIÓN DE LA COPIA CERTIFICADA DEL ACTA DE RECEPCIÓN PROFESIONAL O CONSTANCIA DE EXENCIÓN DE EXAMEN PROFESIONAL </a:t>
            </a:r>
            <a:r>
              <a:rPr lang="es-MX" sz="800" dirty="0">
                <a:ea typeface="Calibri" panose="020F0502020204030204" pitchFamily="34" charset="0"/>
                <a:cs typeface="Times New Roman" panose="02020603050405020304" pitchFamily="18" charset="0"/>
              </a:rPr>
              <a:t>(Servicios escolares)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6210660" y="1249010"/>
            <a:ext cx="975780" cy="3440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907799" y="5911580"/>
            <a:ext cx="4391025" cy="7947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NUMERO DE EGRESADOS </a:t>
            </a:r>
            <a:r>
              <a:rPr lang="es-MX" sz="105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TITULADOS / </a:t>
            </a:r>
            <a:r>
              <a:rPr lang="es-MX" sz="105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NUMERO DE SOLICITUDES </a:t>
            </a:r>
            <a:r>
              <a:rPr lang="es-MX" sz="105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RECIBIDAS = 90%</a:t>
            </a:r>
            <a:endParaRPr lang="es-MX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6260052" y="5639425"/>
            <a:ext cx="1149674" cy="3440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578532" y="1773259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s-MX" sz="1100" dirty="0" smtClean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05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ACTA DE RECEPCIÓN PROFESIONAL O CONSTANCIA DE EXENCIÓN DE EXAMEN PROFESIONAL.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05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JURAMENTO DE ETICA PROFESIONAL.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05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PROTESTA DE LEY.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9985156" y="1264484"/>
            <a:ext cx="871072" cy="3440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413378" y="5299771"/>
            <a:ext cx="2535810" cy="13609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PELIGROS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05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DOCUMENTACION INCOMPLETA O INCORRECTA AL SOLICITAR EL ACTO DE RECEPCION PROFESIONAL.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sz="1050" dirty="0"/>
              <a:t>EL EGRESADO REGISTRADO EN EL SISTEMA NO CONCLUYA SU PROCESO DE </a:t>
            </a:r>
            <a:r>
              <a:rPr lang="es-ES" sz="1050" dirty="0" smtClean="0"/>
              <a:t>TITULACIÓN.</a:t>
            </a:r>
            <a:endParaRPr lang="es-ES" sz="1050" dirty="0"/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s-MX" dirty="0"/>
          </a:p>
        </p:txBody>
      </p:sp>
      <p:sp>
        <p:nvSpPr>
          <p:cNvPr id="19" name="Rectángulo 18"/>
          <p:cNvSpPr/>
          <p:nvPr/>
        </p:nvSpPr>
        <p:spPr>
          <a:xfrm>
            <a:off x="9157177" y="5307172"/>
            <a:ext cx="2413591" cy="13535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05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</a:p>
          <a:p>
            <a:pPr marL="171450" indent="-17145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05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LLENADO INADECUADO DEL LIBRO DE ACTAS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6056752" y="1287042"/>
            <a:ext cx="96913" cy="204006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6069106" y="5710519"/>
            <a:ext cx="98612" cy="186962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8668870" y="3523129"/>
            <a:ext cx="877883" cy="169433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774078" y="3547674"/>
            <a:ext cx="1109502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Documento 33"/>
          <p:cNvSpPr/>
          <p:nvPr/>
        </p:nvSpPr>
        <p:spPr>
          <a:xfrm>
            <a:off x="10995217" y="4661595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Multidocumento 34"/>
          <p:cNvSpPr/>
          <p:nvPr/>
        </p:nvSpPr>
        <p:spPr>
          <a:xfrm>
            <a:off x="2560487" y="4348917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Multidocumento 34"/>
          <p:cNvSpPr/>
          <p:nvPr/>
        </p:nvSpPr>
        <p:spPr>
          <a:xfrm>
            <a:off x="8545755" y="5015018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CuadroTexto 1"/>
          <p:cNvSpPr txBox="1"/>
          <p:nvPr/>
        </p:nvSpPr>
        <p:spPr>
          <a:xfrm>
            <a:off x="9128611" y="205940"/>
            <a:ext cx="25841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200" b="1" dirty="0" smtClean="0"/>
              <a:t>Versión 1</a:t>
            </a:r>
          </a:p>
          <a:p>
            <a:pPr algn="ctr"/>
            <a:r>
              <a:rPr lang="es-MX" sz="1200" b="1" dirty="0" smtClean="0"/>
              <a:t>13-feb-2019</a:t>
            </a:r>
          </a:p>
          <a:p>
            <a:pPr algn="ctr"/>
            <a:r>
              <a:rPr lang="es-MX" sz="1200" b="1" dirty="0" smtClean="0"/>
              <a:t>Elaborado por:</a:t>
            </a:r>
          </a:p>
          <a:p>
            <a:pPr algn="ctr"/>
            <a:r>
              <a:rPr lang="es-MX" sz="1200" b="1" dirty="0" smtClean="0"/>
              <a:t>Ivonne Esmeralda Lizárraga Coronado</a:t>
            </a:r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3589</TotalTime>
  <Words>333</Words>
  <Application>Microsoft Office PowerPoint</Application>
  <PresentationFormat>Panorámica</PresentationFormat>
  <Paragraphs>42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Usuario de Windows</cp:lastModifiedBy>
  <cp:revision>55</cp:revision>
  <cp:lastPrinted>2019-02-27T17:03:31Z</cp:lastPrinted>
  <dcterms:created xsi:type="dcterms:W3CDTF">2017-10-05T18:52:50Z</dcterms:created>
  <dcterms:modified xsi:type="dcterms:W3CDTF">2019-03-05T00:39:09Z</dcterms:modified>
</cp:coreProperties>
</file>